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14,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32</Words>
  <Application>Microsoft Office PowerPoint</Application>
  <PresentationFormat>Widescreen</PresentationFormat>
  <Paragraphs>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295</cp:revision>
  <dcterms:created xsi:type="dcterms:W3CDTF">2016-03-09T16:46:53Z</dcterms:created>
  <dcterms:modified xsi:type="dcterms:W3CDTF">2023-01-07T13:05:03Z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